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CB4A99-7996-490F-B865-7423B0E1A3FD}" v="3" dt="2026-05-21T15:50:39.2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2937" autoAdjust="0"/>
  </p:normalViewPr>
  <p:slideViewPr>
    <p:cSldViewPr snapToGrid="0">
      <p:cViewPr>
        <p:scale>
          <a:sx n="87" d="100"/>
          <a:sy n="87" d="100"/>
        </p:scale>
        <p:origin x="786"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C4BDC-2B4A-4B2D-A8C7-ED32973A0AA7}"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C14B88-C8A6-4BF7-9038-0F013D415221}" type="slidenum">
              <a:rPr lang="en-GB" smtClean="0"/>
              <a:t>‹#›</a:t>
            </a:fld>
            <a:endParaRPr lang="en-GB"/>
          </a:p>
        </p:txBody>
      </p:sp>
    </p:spTree>
    <p:extLst>
      <p:ext uri="{BB962C8B-B14F-4D97-AF65-F5344CB8AC3E}">
        <p14:creationId xmlns:p14="http://schemas.microsoft.com/office/powerpoint/2010/main" val="978472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C14B88-C8A6-4BF7-9038-0F013D415221}" type="slidenum">
              <a:rPr lang="en-GB" smtClean="0"/>
              <a:t>1</a:t>
            </a:fld>
            <a:endParaRPr lang="en-GB"/>
          </a:p>
        </p:txBody>
      </p:sp>
    </p:spTree>
    <p:extLst>
      <p:ext uri="{BB962C8B-B14F-4D97-AF65-F5344CB8AC3E}">
        <p14:creationId xmlns:p14="http://schemas.microsoft.com/office/powerpoint/2010/main" val="506298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D6AD8-1EB7-D333-F692-3F978641E2E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ADCCC0D-F6B4-FBD4-04B7-3ACFAE4A8A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BD6B971-A5C8-F942-9E5F-7DDC451FBB0D}"/>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5" name="Footer Placeholder 4">
            <a:extLst>
              <a:ext uri="{FF2B5EF4-FFF2-40B4-BE49-F238E27FC236}">
                <a16:creationId xmlns:a16="http://schemas.microsoft.com/office/drawing/2014/main" id="{E95C720B-6808-6AC3-3750-FF4E8130C2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4D8B1-5B53-3AA6-19C2-75B08FCC196F}"/>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330055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222D1-2570-531F-136E-22BC37D8C79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1877624-A783-7D84-2CF2-2B660BC97A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5A0C78C-BE75-101E-7E64-19160BE6815A}"/>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5" name="Footer Placeholder 4">
            <a:extLst>
              <a:ext uri="{FF2B5EF4-FFF2-40B4-BE49-F238E27FC236}">
                <a16:creationId xmlns:a16="http://schemas.microsoft.com/office/drawing/2014/main" id="{F623C5D0-0EC8-2A14-9D66-E5A51688C8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772053-55B0-FE79-2A0C-BA4747362434}"/>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2804724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E99B9-0834-A22D-D65D-19990476CC3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BE26567-6F0C-8D2F-B1A6-DA966E81B7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CF2A1E0-290A-97F6-9826-034FE8D29AE1}"/>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5" name="Footer Placeholder 4">
            <a:extLst>
              <a:ext uri="{FF2B5EF4-FFF2-40B4-BE49-F238E27FC236}">
                <a16:creationId xmlns:a16="http://schemas.microsoft.com/office/drawing/2014/main" id="{8CF0D123-D2DD-72A2-1FF4-3D6201250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3A1F90-DB23-1265-9D16-924DE373F662}"/>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86860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3121B-1DCC-1817-76FD-EA5A0385974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98E1C12-E380-8B95-C9AB-D2BDFB0A49A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51A5F85-58A3-02C1-174C-9A69EDFC103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DA6730E-A58A-6AA9-A976-244B211D8CDC}"/>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6" name="Footer Placeholder 5">
            <a:extLst>
              <a:ext uri="{FF2B5EF4-FFF2-40B4-BE49-F238E27FC236}">
                <a16:creationId xmlns:a16="http://schemas.microsoft.com/office/drawing/2014/main" id="{6B49C0E3-B13D-90B8-DEB9-3C56DDED4C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F5518F-F75C-33EA-FCCD-B60DF03FFE19}"/>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3972423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DE355-5712-A758-D0E8-20F9977EBB2D}"/>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B31E1C3-E9B7-4AA2-313E-D51CDF59B9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AF38AA4-8388-7958-AEB7-5B7C5CD3E2F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03B2C5B-3734-8D52-8058-E4F41C2062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FAA9504-A630-F0E3-4DE8-85A8B1549ED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3515D23-28DA-1AB5-4005-FD9F8DD2D34F}"/>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8" name="Footer Placeholder 7">
            <a:extLst>
              <a:ext uri="{FF2B5EF4-FFF2-40B4-BE49-F238E27FC236}">
                <a16:creationId xmlns:a16="http://schemas.microsoft.com/office/drawing/2014/main" id="{C792CF7E-EEA0-D28A-C808-66AE1AD2FE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66E64E-DB14-8C23-F147-92C6DCD49187}"/>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3121424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F6885-5E82-D59C-A7B3-97E798BA113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ED35337-475E-C5B7-25B0-E5EF02F79145}"/>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4" name="Footer Placeholder 3">
            <a:extLst>
              <a:ext uri="{FF2B5EF4-FFF2-40B4-BE49-F238E27FC236}">
                <a16:creationId xmlns:a16="http://schemas.microsoft.com/office/drawing/2014/main" id="{F99DB67D-F064-81FA-FCF9-8DA737D05C4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F64CE0E-52BF-F2B0-6157-FF17D98331B2}"/>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3947015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A59E91-E629-0BCB-250F-9604BBBD7903}"/>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3" name="Footer Placeholder 2">
            <a:extLst>
              <a:ext uri="{FF2B5EF4-FFF2-40B4-BE49-F238E27FC236}">
                <a16:creationId xmlns:a16="http://schemas.microsoft.com/office/drawing/2014/main" id="{625BE4D6-4E70-73A1-F639-D112E3F42FB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CC69AA-3E61-1EFC-74C6-FD84CF26C3F6}"/>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860712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7C232-7C5F-FEE8-C768-39D6A41BF20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7294A96-840D-0FDB-04D8-6296A6BCE2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564-71DC-402C-7536-CB42537A7D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116057B-4554-9AB3-D141-06A766030BE3}"/>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6" name="Footer Placeholder 5">
            <a:extLst>
              <a:ext uri="{FF2B5EF4-FFF2-40B4-BE49-F238E27FC236}">
                <a16:creationId xmlns:a16="http://schemas.microsoft.com/office/drawing/2014/main" id="{DCB09F9A-244D-811D-45BB-17C329A347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7684C8-38CF-3C0A-7AE9-3000A7BB0F07}"/>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144540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A1F42-70CD-0998-A795-AEC5AF668C7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A2F7A2E-91BA-2106-D65F-BDF4E484FA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E786374-C113-4C9B-D284-949611513A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7530D6B-0C12-0EE1-D06A-35BC1DA137B5}"/>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6" name="Footer Placeholder 5">
            <a:extLst>
              <a:ext uri="{FF2B5EF4-FFF2-40B4-BE49-F238E27FC236}">
                <a16:creationId xmlns:a16="http://schemas.microsoft.com/office/drawing/2014/main" id="{FB5CFE92-018D-49E7-3E42-95E54CD454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00933C-DB44-9CA8-4DC5-61F00C077C7A}"/>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2517992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97BA1-B626-D41C-AFF1-4A1B2A7746C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F600043-8ADC-59C9-C82D-00CE59F376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67444A-CCBB-464E-9A4C-B5854FCCAF7E}"/>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5" name="Footer Placeholder 4">
            <a:extLst>
              <a:ext uri="{FF2B5EF4-FFF2-40B4-BE49-F238E27FC236}">
                <a16:creationId xmlns:a16="http://schemas.microsoft.com/office/drawing/2014/main" id="{D79894EC-D64F-DEC4-D177-C8391DC2C1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C5E0CF-3A50-EEA7-B2E1-62435205AFE6}"/>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3156660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B75845-E42A-245D-6EBD-BB4096F65EB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3FB13E3-8552-AD67-A8D2-2E98CC3D8E0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7721ECD-351E-D1B9-7C05-45EE78A742E4}"/>
              </a:ext>
            </a:extLst>
          </p:cNvPr>
          <p:cNvSpPr>
            <a:spLocks noGrp="1"/>
          </p:cNvSpPr>
          <p:nvPr>
            <p:ph type="dt" sz="half" idx="10"/>
          </p:nvPr>
        </p:nvSpPr>
        <p:spPr/>
        <p:txBody>
          <a:bodyPr/>
          <a:lstStyle/>
          <a:p>
            <a:fld id="{7B644C6E-D1D4-42D6-8E54-6AE12D765B80}" type="datetimeFigureOut">
              <a:rPr lang="en-GB" smtClean="0"/>
              <a:t>11/06/2026</a:t>
            </a:fld>
            <a:endParaRPr lang="en-GB"/>
          </a:p>
        </p:txBody>
      </p:sp>
      <p:sp>
        <p:nvSpPr>
          <p:cNvPr id="5" name="Footer Placeholder 4">
            <a:extLst>
              <a:ext uri="{FF2B5EF4-FFF2-40B4-BE49-F238E27FC236}">
                <a16:creationId xmlns:a16="http://schemas.microsoft.com/office/drawing/2014/main" id="{8F313E5B-C9D5-4639-87F5-2FFB0111F1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870026-B075-8784-FF49-D76044B54B80}"/>
              </a:ext>
            </a:extLst>
          </p:cNvPr>
          <p:cNvSpPr>
            <a:spLocks noGrp="1"/>
          </p:cNvSpPr>
          <p:nvPr>
            <p:ph type="sldNum" sz="quarter" idx="12"/>
          </p:nvPr>
        </p:nvSpPr>
        <p:spPr/>
        <p:txBody>
          <a:bodyPr/>
          <a:lstStyle/>
          <a:p>
            <a:fld id="{F04CDB9A-02B8-4C08-B0BB-5C6D8FC2DCD2}" type="slidenum">
              <a:rPr lang="en-GB" smtClean="0"/>
              <a:t>‹#›</a:t>
            </a:fld>
            <a:endParaRPr lang="en-GB"/>
          </a:p>
        </p:txBody>
      </p:sp>
    </p:spTree>
    <p:extLst>
      <p:ext uri="{BB962C8B-B14F-4D97-AF65-F5344CB8AC3E}">
        <p14:creationId xmlns:p14="http://schemas.microsoft.com/office/powerpoint/2010/main" val="2268076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A66AE-03DA-A366-F40D-50FE41B86E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1F1D0C7-93C7-DC9C-A634-BE53516340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553B343-702C-6244-CC7E-B153D2BCC3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644C6E-D1D4-42D6-8E54-6AE12D765B80}" type="datetimeFigureOut">
              <a:rPr lang="en-GB" smtClean="0"/>
              <a:t>11/06/2026</a:t>
            </a:fld>
            <a:endParaRPr lang="en-GB"/>
          </a:p>
        </p:txBody>
      </p:sp>
      <p:sp>
        <p:nvSpPr>
          <p:cNvPr id="5" name="Footer Placeholder 4">
            <a:extLst>
              <a:ext uri="{FF2B5EF4-FFF2-40B4-BE49-F238E27FC236}">
                <a16:creationId xmlns:a16="http://schemas.microsoft.com/office/drawing/2014/main" id="{7488995B-8873-8EEC-E0FF-97C547A31F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3364307-6434-EEFC-E287-C9F5F951AB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4CDB9A-02B8-4C08-B0BB-5C6D8FC2DCD2}" type="slidenum">
              <a:rPr lang="en-GB" smtClean="0"/>
              <a:t>‹#›</a:t>
            </a:fld>
            <a:endParaRPr lang="en-GB"/>
          </a:p>
        </p:txBody>
      </p:sp>
    </p:spTree>
    <p:extLst>
      <p:ext uri="{BB962C8B-B14F-4D97-AF65-F5344CB8AC3E}">
        <p14:creationId xmlns:p14="http://schemas.microsoft.com/office/powerpoint/2010/main" val="2010840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3E3A622-3DE1-0932-348D-FA72AFB6A314}"/>
              </a:ext>
            </a:extLst>
          </p:cNvPr>
          <p:cNvPicPr>
            <a:picLocks noChangeAspect="1"/>
          </p:cNvPicPr>
          <p:nvPr/>
        </p:nvPicPr>
        <p:blipFill>
          <a:blip r:embed="rId3"/>
          <a:stretch>
            <a:fillRect/>
          </a:stretch>
        </p:blipFill>
        <p:spPr>
          <a:xfrm>
            <a:off x="0" y="6925"/>
            <a:ext cx="6422464" cy="6858001"/>
          </a:xfrm>
          <a:prstGeom prst="rect">
            <a:avLst/>
          </a:prstGeom>
        </p:spPr>
      </p:pic>
      <p:sp>
        <p:nvSpPr>
          <p:cNvPr id="6" name="AutoShape 2" descr="See related image detail. Free Vector | Flat design hawaiian shirt pattern">
            <a:extLst>
              <a:ext uri="{FF2B5EF4-FFF2-40B4-BE49-F238E27FC236}">
                <a16:creationId xmlns:a16="http://schemas.microsoft.com/office/drawing/2014/main" id="{7865B265-5722-F358-7D77-BA4E88084FE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2AEC6B3A-93DA-8797-2D87-5807318F4FD7}"/>
              </a:ext>
            </a:extLst>
          </p:cNvPr>
          <p:cNvPicPr>
            <a:picLocks noChangeAspect="1"/>
          </p:cNvPicPr>
          <p:nvPr/>
        </p:nvPicPr>
        <p:blipFill>
          <a:blip r:embed="rId3"/>
          <a:stretch>
            <a:fillRect/>
          </a:stretch>
        </p:blipFill>
        <p:spPr>
          <a:xfrm>
            <a:off x="5422790" y="6925"/>
            <a:ext cx="6769210" cy="6858001"/>
          </a:xfrm>
          <a:prstGeom prst="rect">
            <a:avLst/>
          </a:prstGeom>
        </p:spPr>
      </p:pic>
      <p:sp>
        <p:nvSpPr>
          <p:cNvPr id="9" name="TextBox 8">
            <a:extLst>
              <a:ext uri="{FF2B5EF4-FFF2-40B4-BE49-F238E27FC236}">
                <a16:creationId xmlns:a16="http://schemas.microsoft.com/office/drawing/2014/main" id="{B7794E3F-7095-1C52-A88E-F73C13FAECA1}"/>
              </a:ext>
            </a:extLst>
          </p:cNvPr>
          <p:cNvSpPr txBox="1"/>
          <p:nvPr/>
        </p:nvSpPr>
        <p:spPr>
          <a:xfrm>
            <a:off x="379597" y="65771"/>
            <a:ext cx="11432805" cy="6740307"/>
          </a:xfrm>
          <a:prstGeom prst="rect">
            <a:avLst/>
          </a:prstGeom>
          <a:solidFill>
            <a:schemeClr val="bg1"/>
          </a:solidFill>
          <a:ln w="76200">
            <a:solidFill>
              <a:schemeClr val="accent6">
                <a:lumMod val="50000"/>
              </a:schemeClr>
            </a:solidFill>
          </a:ln>
        </p:spPr>
        <p:txBody>
          <a:bodyPr wrap="square" rtlCol="0">
            <a:spAutoFit/>
          </a:bodyPr>
          <a:lstStyle/>
          <a:p>
            <a:pPr algn="r"/>
            <a:r>
              <a:rPr lang="en-GB" sz="1200" dirty="0">
                <a:latin typeface="Comic Sans MS" panose="030F0702030302020204" pitchFamily="66" charset="0"/>
              </a:rPr>
              <a:t>15.06.2026</a:t>
            </a:r>
          </a:p>
          <a:p>
            <a:endParaRPr lang="en-GB" sz="1200" dirty="0">
              <a:latin typeface="Comic Sans MS" panose="030F0702030302020204" pitchFamily="66" charset="0"/>
            </a:endParaRPr>
          </a:p>
          <a:p>
            <a:r>
              <a:rPr lang="en-GB" sz="1200" dirty="0">
                <a:latin typeface="Comic Sans MS" panose="030F0702030302020204" pitchFamily="66" charset="0"/>
              </a:rPr>
              <a:t>Dear parents/carers,</a:t>
            </a:r>
          </a:p>
          <a:p>
            <a:endParaRPr lang="en-GB" sz="1200" b="1" dirty="0">
              <a:latin typeface="Comic Sans MS" panose="030F0702030302020204" pitchFamily="66" charset="0"/>
            </a:endParaRPr>
          </a:p>
          <a:p>
            <a:r>
              <a:rPr lang="en-GB" sz="1200" b="1" dirty="0">
                <a:latin typeface="Comic Sans MS" panose="030F0702030302020204" pitchFamily="66" charset="0"/>
              </a:rPr>
              <a:t>This week…</a:t>
            </a:r>
          </a:p>
          <a:p>
            <a:r>
              <a:rPr lang="en-GB" sz="1200" dirty="0">
                <a:latin typeface="Comic Sans MS" panose="030F0702030302020204" pitchFamily="66" charset="0"/>
              </a:rPr>
              <a:t>We have had a wonderful week in Nursery continuing our transport topic. The children have enjoyed exploring the story </a:t>
            </a:r>
            <a:r>
              <a:rPr lang="en-GB" sz="1200" i="1" dirty="0">
                <a:latin typeface="Comic Sans MS" panose="030F0702030302020204" pitchFamily="66" charset="0"/>
              </a:rPr>
              <a:t>The Naughty Bus </a:t>
            </a:r>
            <a:r>
              <a:rPr lang="en-GB" sz="1200" dirty="0">
                <a:latin typeface="Comic Sans MS" panose="030F0702030302020204" pitchFamily="66" charset="0"/>
              </a:rPr>
              <a:t>and retelling the story together using pictures and props.</a:t>
            </a:r>
          </a:p>
          <a:p>
            <a:r>
              <a:rPr lang="en-GB" sz="1200" dirty="0">
                <a:latin typeface="Comic Sans MS" panose="030F0702030302020204" pitchFamily="66" charset="0"/>
              </a:rPr>
              <a:t>In our role play area, we had lots of fun pretending to travel on a bus, taking on different roles such as bus drivers and passengers. We also enjoyed singing </a:t>
            </a:r>
            <a:r>
              <a:rPr lang="en-GB" sz="1200" i="1" dirty="0">
                <a:latin typeface="Comic Sans MS" panose="030F0702030302020204" pitchFamily="66" charset="0"/>
              </a:rPr>
              <a:t>The Wheels on the Bus </a:t>
            </a:r>
            <a:r>
              <a:rPr lang="en-GB" sz="1200" dirty="0">
                <a:latin typeface="Comic Sans MS" panose="030F0702030302020204" pitchFamily="66" charset="0"/>
              </a:rPr>
              <a:t>and exploring different modes of transport through small world play.</a:t>
            </a:r>
          </a:p>
          <a:p>
            <a:r>
              <a:rPr lang="en-GB" sz="1200" dirty="0">
                <a:latin typeface="Comic Sans MS" panose="030F0702030302020204" pitchFamily="66" charset="0"/>
              </a:rPr>
              <a:t>In the creative area, the children created colourful transport pictures using paint and transport-shaped stamps. They also enjoyed sensory activities and construction challenges, using a variety of materials to build their own vehicles.</a:t>
            </a:r>
          </a:p>
          <a:p>
            <a:endParaRPr lang="en-GB" sz="1200" dirty="0">
              <a:latin typeface="Comic Sans MS" panose="030F0702030302020204" pitchFamily="66" charset="0"/>
            </a:endParaRPr>
          </a:p>
          <a:p>
            <a:r>
              <a:rPr lang="en-GB" sz="1200" b="1" dirty="0">
                <a:latin typeface="Comic Sans MS" panose="030F0702030302020204" pitchFamily="66" charset="0"/>
              </a:rPr>
              <a:t>Next week.. </a:t>
            </a:r>
          </a:p>
          <a:p>
            <a:r>
              <a:rPr lang="en-GB" sz="1200" dirty="0">
                <a:latin typeface="Comic Sans MS" panose="030F0702030302020204" pitchFamily="66" charset="0"/>
              </a:rPr>
              <a:t>We will continue our exciting travel topic and transform our role play area into a travel agency, where children will have opportunities to book holidays, create tickets and passports, and talk about different countries and ways of travelling.</a:t>
            </a:r>
          </a:p>
          <a:p>
            <a:r>
              <a:rPr lang="en-GB" sz="1200" dirty="0">
                <a:latin typeface="Comic Sans MS" panose="030F0702030302020204" pitchFamily="66" charset="0"/>
              </a:rPr>
              <a:t>The children will also enjoy making their own aeroplanes through junk modelling, creating maps and travel pictures in the mark-making area, and building different types of transport in the construction area. Our focus book will be </a:t>
            </a:r>
            <a:r>
              <a:rPr lang="en-GB" sz="1200" i="1" dirty="0">
                <a:latin typeface="Comic Sans MS" panose="030F0702030302020204" pitchFamily="66" charset="0"/>
              </a:rPr>
              <a:t>Emma Jane’s Aeroplane </a:t>
            </a:r>
            <a:r>
              <a:rPr lang="en-GB" sz="1200" dirty="0">
                <a:latin typeface="Comic Sans MS" panose="030F0702030302020204" pitchFamily="66" charset="0"/>
              </a:rPr>
              <a:t>by Katie Haworth. </a:t>
            </a:r>
          </a:p>
          <a:p>
            <a:endParaRPr lang="en-GB" sz="1200" dirty="0">
              <a:latin typeface="Comic Sans MS" panose="030F0702030302020204" pitchFamily="66" charset="0"/>
            </a:endParaRPr>
          </a:p>
          <a:p>
            <a:r>
              <a:rPr lang="en-GB" sz="1200" b="1" dirty="0">
                <a:latin typeface="Comic Sans MS" panose="030F0702030302020204" pitchFamily="66" charset="0"/>
              </a:rPr>
              <a:t>Phonics</a:t>
            </a:r>
          </a:p>
          <a:p>
            <a:r>
              <a:rPr lang="en-GB" sz="1200" dirty="0">
                <a:latin typeface="Comic Sans MS" panose="030F0702030302020204" pitchFamily="66" charset="0"/>
              </a:rPr>
              <a:t>We will continue introducing the Jolly Phonics songs to help children become familiar with letter sounds through fun actions and music. The children will also begin blending simple CVC (consonant-vowel-consonant) words, such as cat, dog and sun, by listening to and joining the sounds together.</a:t>
            </a:r>
          </a:p>
          <a:p>
            <a:endParaRPr lang="en-GB" sz="1200" dirty="0">
              <a:latin typeface="Comic Sans MS" panose="030F0702030302020204" pitchFamily="66" charset="0"/>
            </a:endParaRPr>
          </a:p>
          <a:p>
            <a:r>
              <a:rPr lang="en-GB" sz="1200" b="1" dirty="0">
                <a:latin typeface="Comic Sans MS" panose="030F0702030302020204" pitchFamily="66" charset="0"/>
              </a:rPr>
              <a:t>Maths</a:t>
            </a:r>
          </a:p>
          <a:p>
            <a:r>
              <a:rPr lang="en-GB" sz="1200" dirty="0">
                <a:latin typeface="Comic Sans MS" panose="030F0702030302020204" pitchFamily="66" charset="0"/>
              </a:rPr>
              <a:t>We will explore floating and sinking through hands-on water investigations. The children will make predictions, test different objects and use mathematical language such as more, less, heavy, light, float and sink as they compare their findings.</a:t>
            </a:r>
          </a:p>
          <a:p>
            <a:endParaRPr lang="en-GB" sz="1200" b="1" dirty="0">
              <a:latin typeface="Comic Sans MS" panose="030F0702030302020204" pitchFamily="66" charset="0"/>
            </a:endParaRPr>
          </a:p>
          <a:p>
            <a:r>
              <a:rPr lang="en-GB" sz="1200" b="1" dirty="0">
                <a:latin typeface="Comic Sans MS" panose="030F0702030302020204" pitchFamily="66" charset="0"/>
              </a:rPr>
              <a:t>Reminders</a:t>
            </a:r>
          </a:p>
          <a:p>
            <a:r>
              <a:rPr lang="en-GB" sz="1200" dirty="0">
                <a:latin typeface="Comic Sans MS" panose="030F0702030302020204" pitchFamily="66" charset="0"/>
              </a:rPr>
              <a:t>Please remember that toys should stay at home. We know children love sharing their special toys with their friends, but they can easily become lost or broken, which can be upsetting for everyone.</a:t>
            </a:r>
          </a:p>
          <a:p>
            <a:r>
              <a:rPr lang="en-GB" sz="1200" dirty="0">
                <a:latin typeface="Comic Sans MS" panose="030F0702030302020204" pitchFamily="66" charset="0"/>
              </a:rPr>
              <a:t>As the weather becomes warmer, please ensure sun cream has been applied before arriving at Nursery. Please also send your child with a named sun hat and a water bottle.</a:t>
            </a:r>
          </a:p>
          <a:p>
            <a:endParaRPr lang="en-GB" sz="1200" dirty="0">
              <a:latin typeface="Comic Sans MS" panose="030F0702030302020204" pitchFamily="66" charset="0"/>
            </a:endParaRPr>
          </a:p>
          <a:p>
            <a:pPr algn="ctr"/>
            <a:r>
              <a:rPr lang="en-GB" sz="1200" dirty="0">
                <a:latin typeface="Comic Sans MS" panose="030F0702030302020204" pitchFamily="66" charset="0"/>
              </a:rPr>
              <a:t>Thank you for your continued support.</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Marina and Belinda 😊</a:t>
            </a:r>
          </a:p>
        </p:txBody>
      </p:sp>
    </p:spTree>
    <p:extLst>
      <p:ext uri="{BB962C8B-B14F-4D97-AF65-F5344CB8AC3E}">
        <p14:creationId xmlns:p14="http://schemas.microsoft.com/office/powerpoint/2010/main" val="203645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399</Words>
  <Application>Microsoft Office PowerPoint</Application>
  <PresentationFormat>Widescreen</PresentationFormat>
  <Paragraphs>27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Marina Capitan Retamar</dc:creator>
  <cp:lastModifiedBy>Marina Retamar</cp:lastModifiedBy>
  <cp:revision>4</cp:revision>
  <dcterms:created xsi:type="dcterms:W3CDTF">2026-04-15T08:53:23Z</dcterms:created>
  <dcterms:modified xsi:type="dcterms:W3CDTF">2026-06-11T08:25:49Z</dcterms:modified>
</cp:coreProperties>
</file>