
<file path=[Content_Types].xml><?xml version="1.0" encoding="utf-8"?>
<Types xmlns="http://schemas.openxmlformats.org/package/2006/content-types">
  <Override PartName="/docProps/core.xml" ContentType="application/vnd.openxmlformats-package.core-properties+xml"/>
  <Default Extension="rels" ContentType="application/vnd.openxmlformats-package.relationships+xml"/>
  <Override PartName="/ppt/theme/theme3.xml" ContentType="application/vnd.openxmlformats-officedocument.theme+xml"/>
  <Override PartName="/ppt/slides/slide5.xml" ContentType="application/vnd.openxmlformats-officedocument.presentationml.slide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slideLayouts/slideLayout1.xml" ContentType="application/vnd.openxmlformats-officedocument.presentationml.slideLayout+xml"/>
  <Override PartName="/ppt/slides/slide9.xml" ContentType="application/vnd.openxmlformats-officedocument.presentationml.slide+xml"/>
  <Default Extension="xml" ContentType="application/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notesMasters/notesMaster1.xml" ContentType="application/vnd.openxmlformats-officedocument.presentationml.notesMaster+xml"/>
  <Override PartName="/ppt/slides/slide4.xml" ContentType="application/vnd.openxmlformats-officedocument.presentationml.slide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slides/slide6.xml" ContentType="application/vnd.openxmlformats-officedocument.presentationml.slide+xml"/>
  <Default Extension="jpeg" ContentType="image/jpeg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s/slide1.xml" ContentType="application/vnd.openxmlformats-officedocument.presentationml.slide+xml"/>
  <Default Extension="bin" ContentType="application/vnd.openxmlformats-officedocument.presentationml.printerSettings"/>
  <Override PartName="/ppt/slideLayouts/slideLayout2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slides/slide3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extLst>
    <p:ext uri="{E76CE94A-603C-4142-B9EB-6D1370010A27}">
      <p14:discardImageEditData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0"/>
    </p:ext>
    <p:ext uri="{D31A062A-798A-4329-ABDD-BBA856620510}">
      <p14:defaultImageDpi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1497" autoAdjust="0"/>
    <p:restoredTop sz="94660"/>
  </p:normalViewPr>
  <p:slideViewPr>
    <p:cSldViewPr snapToGrid="0" snapToObjects="1">
      <p:cViewPr varScale="1">
        <p:scale>
          <a:sx n="145" d="100"/>
          <a:sy n="145" d="100"/>
        </p:scale>
        <p:origin x="-1568" y="-112"/>
      </p:cViewPr>
      <p:guideLst>
        <p:guide orient="horz" pos="216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notesMaster" Target="notesMasters/notesMaster1.xml"/><Relationship Id="rId12" Type="http://schemas.openxmlformats.org/officeDocument/2006/relationships/handoutMaster" Target="handoutMasters/handoutMaster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D7D6E1-0AE9-954F-8502-BA3C4B78549E}" type="datetimeFigureOut">
              <a:rPr lang="en-US" smtClean="0"/>
              <a:pPr/>
              <a:t>12/18/18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047C6A-5423-2A4B-8589-3F069F66489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08203834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74C5A6-009B-4B47-B306-A80AB9222890}" type="datetimeFigureOut">
              <a:rPr lang="en-US" smtClean="0"/>
              <a:pPr/>
              <a:t>12/18/18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E9C25D-DE8C-5C47-9947-1E97C9C6D4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0485536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16257-0888-B54D-8C51-BD6AE73CD57A}" type="datetime1">
              <a:rPr lang="en-US" smtClean="0"/>
              <a:pPr/>
              <a:t>12/18/18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6263-F929-174E-BE4E-7207D5F1067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Footer Placeholder 3"/>
          <p:cNvSpPr txBox="1">
            <a:spLocks/>
          </p:cNvSpPr>
          <p:nvPr userDrawn="1"/>
        </p:nvSpPr>
        <p:spPr>
          <a:xfrm>
            <a:off x="2590800" y="6356350"/>
            <a:ext cx="396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800" kern="1200">
                <a:solidFill>
                  <a:schemeClr val="tx1">
                    <a:tint val="75000"/>
                  </a:schemeClr>
                </a:solidFill>
                <a:latin typeface="Verdana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© 2019 Plank Road Publishing, Inc. • All Rights Reserved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9921698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7AEC6-10AA-414D-96FF-22033FFF897A}" type="datetime1">
              <a:rPr lang="en-US" smtClean="0"/>
              <a:pPr/>
              <a:t>12/18/18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6263-F929-174E-BE4E-7207D5F1067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457200" y="444028"/>
            <a:ext cx="8229600" cy="573293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Footer Placeholder 3"/>
          <p:cNvSpPr txBox="1">
            <a:spLocks/>
          </p:cNvSpPr>
          <p:nvPr userDrawn="1"/>
        </p:nvSpPr>
        <p:spPr>
          <a:xfrm>
            <a:off x="2590800" y="6356350"/>
            <a:ext cx="396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800" kern="1200">
                <a:solidFill>
                  <a:schemeClr val="tx1">
                    <a:tint val="75000"/>
                  </a:schemeClr>
                </a:solidFill>
                <a:latin typeface="Verdana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© 2019 Plank Road Publishing, Inc. • All Rights Reserved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0167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Verdana"/>
              </a:defRPr>
            </a:lvl1pPr>
          </a:lstStyle>
          <a:p>
            <a:fld id="{050792A5-ED52-D544-A005-A8473AC366A7}" type="datetime1">
              <a:rPr lang="en-US" smtClean="0"/>
              <a:pPr/>
              <a:t>12/18/18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Verdana"/>
              </a:defRPr>
            </a:lvl1pPr>
          </a:lstStyle>
          <a:p>
            <a:fld id="{96846263-F929-174E-BE4E-7207D5F1067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145745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Verdana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lnSpc>
          <a:spcPct val="150000"/>
        </a:lnSpc>
        <a:spcBef>
          <a:spcPct val="20000"/>
        </a:spcBef>
        <a:buFont typeface="Arial"/>
        <a:buNone/>
        <a:defRPr sz="4000" kern="1200" baseline="0">
          <a:solidFill>
            <a:schemeClr val="tx1"/>
          </a:solidFill>
          <a:latin typeface="Verdana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6263-F929-174E-BE4E-7207D5F10679}" type="slidenum">
              <a:rPr lang="en-US" smtClean="0"/>
              <a:pPr/>
              <a:t>1</a:t>
            </a:fld>
            <a:endParaRPr lang="en-US"/>
          </a:p>
        </p:txBody>
      </p:sp>
      <p:pic>
        <p:nvPicPr>
          <p:cNvPr id="3" name="Picture 2" descr="AndNow 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6855" y="2323443"/>
            <a:ext cx="5139684" cy="1688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8115513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6263-F929-174E-BE4E-7207D5F10679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ctr"/>
            <a:r>
              <a:rPr lang="en-US" sz="2000" i="1" dirty="0"/>
              <a:t>spoken solo:</a:t>
            </a:r>
          </a:p>
          <a:p>
            <a:pPr algn="ctr"/>
            <a:r>
              <a:rPr lang="en-US" dirty="0"/>
              <a:t>And now!</a:t>
            </a:r>
          </a:p>
        </p:txBody>
      </p:sp>
      <p:pic>
        <p:nvPicPr>
          <p:cNvPr id="5" name="Picture 4" descr="29-4 T And Now MicRGB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8106" y="2899103"/>
            <a:ext cx="3604004" cy="305675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6263-F929-174E-BE4E-7207D5F10679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r"/>
            <a:r>
              <a:rPr lang="en-US" sz="2000" i="1" dirty="0"/>
              <a:t>all sing:</a:t>
            </a:r>
          </a:p>
          <a:p>
            <a:pPr algn="r"/>
            <a:r>
              <a:rPr lang="en-US" dirty="0"/>
              <a:t>And now! </a:t>
            </a:r>
            <a:endParaRPr lang="en-US" dirty="0" smtClean="0"/>
          </a:p>
          <a:p>
            <a:pPr algn="r"/>
            <a:r>
              <a:rPr lang="en-US" dirty="0" smtClean="0"/>
              <a:t>(</a:t>
            </a:r>
            <a:r>
              <a:rPr lang="en-US" sz="2000" i="1" dirty="0"/>
              <a:t>spoken solo:</a:t>
            </a:r>
            <a:r>
              <a:rPr lang="en-US" sz="2000" i="1" dirty="0" smtClean="0"/>
              <a:t>  </a:t>
            </a:r>
            <a:r>
              <a:rPr lang="en-US" dirty="0" smtClean="0"/>
              <a:t>And </a:t>
            </a:r>
            <a:r>
              <a:rPr lang="en-US" dirty="0"/>
              <a:t>now!!)</a:t>
            </a:r>
          </a:p>
          <a:p>
            <a:pPr algn="r"/>
            <a:r>
              <a:rPr lang="en-US" dirty="0"/>
              <a:t>And now! </a:t>
            </a:r>
            <a:endParaRPr lang="en-US" dirty="0" smtClean="0"/>
          </a:p>
          <a:p>
            <a:pPr algn="r"/>
            <a:r>
              <a:rPr lang="en-US" dirty="0" smtClean="0"/>
              <a:t>(</a:t>
            </a:r>
            <a:r>
              <a:rPr lang="en-US" sz="2000" i="1" dirty="0"/>
              <a:t>spoken solo:</a:t>
            </a:r>
            <a:r>
              <a:rPr lang="en-US" sz="2000" i="1" dirty="0" smtClean="0"/>
              <a:t>  </a:t>
            </a:r>
            <a:r>
              <a:rPr lang="en-US" dirty="0" smtClean="0"/>
              <a:t>And </a:t>
            </a:r>
            <a:r>
              <a:rPr lang="en-US" dirty="0"/>
              <a:t>now!!!)</a:t>
            </a:r>
          </a:p>
        </p:txBody>
      </p:sp>
      <p:pic>
        <p:nvPicPr>
          <p:cNvPr id="4" name="Picture 3" descr="29-4 T And Now SpotlightRGB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660563" y="1445173"/>
            <a:ext cx="2615771" cy="4442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3558134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6263-F929-174E-BE4E-7207D5F10679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670790" y="444028"/>
            <a:ext cx="8016009" cy="5732936"/>
          </a:xfrm>
        </p:spPr>
        <p:txBody>
          <a:bodyPr/>
          <a:lstStyle/>
          <a:p>
            <a:r>
              <a:rPr lang="en-US" dirty="0"/>
              <a:t>Right from this very spot.</a:t>
            </a:r>
          </a:p>
          <a:p>
            <a:r>
              <a:rPr lang="en-US" dirty="0"/>
              <a:t>We have a show</a:t>
            </a:r>
            <a:r>
              <a:rPr lang="en-US" dirty="0" smtClean="0"/>
              <a:t> that </a:t>
            </a:r>
            <a:endParaRPr lang="en-US" dirty="0" smtClean="0"/>
          </a:p>
          <a:p>
            <a:r>
              <a:rPr lang="en-US" dirty="0" smtClean="0"/>
              <a:t>we </a:t>
            </a:r>
            <a:r>
              <a:rPr lang="en-US" dirty="0"/>
              <a:t>think you </a:t>
            </a:r>
            <a:endParaRPr lang="en-US" dirty="0" smtClean="0"/>
          </a:p>
          <a:p>
            <a:r>
              <a:rPr lang="en-US" dirty="0" smtClean="0"/>
              <a:t>will </a:t>
            </a:r>
            <a:r>
              <a:rPr lang="en-US" dirty="0"/>
              <a:t>like a lot!</a:t>
            </a:r>
          </a:p>
        </p:txBody>
      </p:sp>
      <p:pic>
        <p:nvPicPr>
          <p:cNvPr id="4" name="Picture 3" descr="29-4 T And Now BearRGB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4663141" y="2933263"/>
            <a:ext cx="3780117" cy="3243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8050791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6263-F929-174E-BE4E-7207D5F10679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r"/>
            <a:r>
              <a:rPr lang="en-US" dirty="0"/>
              <a:t>And now! </a:t>
            </a:r>
            <a:endParaRPr lang="en-US" dirty="0" smtClean="0"/>
          </a:p>
          <a:p>
            <a:pPr algn="r"/>
            <a:r>
              <a:rPr lang="en-US" dirty="0" smtClean="0"/>
              <a:t>(</a:t>
            </a:r>
            <a:r>
              <a:rPr lang="en-US" sz="2000" i="1" dirty="0"/>
              <a:t>spoken solo:</a:t>
            </a:r>
            <a:r>
              <a:rPr lang="en-US" sz="2000" i="1" dirty="0" smtClean="0"/>
              <a:t>  </a:t>
            </a:r>
            <a:r>
              <a:rPr lang="en-US" dirty="0" smtClean="0"/>
              <a:t>And </a:t>
            </a:r>
            <a:r>
              <a:rPr lang="en-US" dirty="0"/>
              <a:t>now!!)</a:t>
            </a:r>
          </a:p>
          <a:p>
            <a:pPr algn="r"/>
            <a:r>
              <a:rPr lang="en-US" dirty="0"/>
              <a:t>And now! </a:t>
            </a:r>
            <a:endParaRPr lang="en-US" dirty="0" smtClean="0"/>
          </a:p>
          <a:p>
            <a:pPr algn="r"/>
            <a:r>
              <a:rPr lang="en-US" dirty="0" smtClean="0"/>
              <a:t>(</a:t>
            </a:r>
            <a:r>
              <a:rPr lang="en-US" sz="2000" i="1" dirty="0"/>
              <a:t>spoken solo:</a:t>
            </a:r>
            <a:r>
              <a:rPr lang="en-US" sz="2000" i="1" dirty="0" smtClean="0"/>
              <a:t>  </a:t>
            </a:r>
            <a:r>
              <a:rPr lang="en-US" dirty="0" smtClean="0"/>
              <a:t>And </a:t>
            </a:r>
            <a:r>
              <a:rPr lang="en-US" dirty="0"/>
              <a:t>now!!!)</a:t>
            </a:r>
          </a:p>
        </p:txBody>
      </p:sp>
      <p:pic>
        <p:nvPicPr>
          <p:cNvPr id="5" name="Picture 4" descr="29-4 T And Now SpotlightRGB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660563" y="1445173"/>
            <a:ext cx="2615771" cy="4442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4624042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6263-F929-174E-BE4E-7207D5F10679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We’re glad that you are here!</a:t>
            </a:r>
          </a:p>
          <a:p>
            <a:r>
              <a:rPr lang="en-US" dirty="0"/>
              <a:t>We’re sure our show </a:t>
            </a:r>
            <a:endParaRPr lang="en-US" dirty="0" smtClean="0"/>
          </a:p>
          <a:p>
            <a:r>
              <a:rPr lang="en-US" dirty="0" smtClean="0"/>
              <a:t>will </a:t>
            </a:r>
            <a:r>
              <a:rPr lang="en-US" dirty="0"/>
              <a:t>make you </a:t>
            </a:r>
            <a:endParaRPr lang="en-US" dirty="0" smtClean="0"/>
          </a:p>
          <a:p>
            <a:r>
              <a:rPr lang="en-US" dirty="0" smtClean="0"/>
              <a:t>want </a:t>
            </a:r>
            <a:r>
              <a:rPr lang="en-US" dirty="0"/>
              <a:t>to stand </a:t>
            </a:r>
            <a:endParaRPr lang="en-US" dirty="0" smtClean="0"/>
          </a:p>
          <a:p>
            <a:r>
              <a:rPr lang="en-US" dirty="0" smtClean="0"/>
              <a:t>and </a:t>
            </a:r>
            <a:r>
              <a:rPr lang="en-US" dirty="0"/>
              <a:t>cheer!</a:t>
            </a:r>
          </a:p>
        </p:txBody>
      </p:sp>
      <p:pic>
        <p:nvPicPr>
          <p:cNvPr id="5" name="Picture 4" descr="29-4 T And Now BearRGB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4663141" y="2933263"/>
            <a:ext cx="3780117" cy="3243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7390146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6263-F929-174E-BE4E-7207D5F10679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ctr"/>
            <a:r>
              <a:rPr lang="en-US" sz="2000" i="1" dirty="0"/>
              <a:t>spoken solo:</a:t>
            </a:r>
          </a:p>
          <a:p>
            <a:pPr algn="ctr"/>
            <a:r>
              <a:rPr lang="en-US" dirty="0"/>
              <a:t>And now!</a:t>
            </a:r>
          </a:p>
        </p:txBody>
      </p:sp>
      <p:pic>
        <p:nvPicPr>
          <p:cNvPr id="5" name="Picture 4" descr="29-4 T And Now MicRGB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8106" y="2899103"/>
            <a:ext cx="3604004" cy="3056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3707319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6263-F929-174E-BE4E-7207D5F10679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2000" i="1" dirty="0"/>
              <a:t>all sing:</a:t>
            </a:r>
          </a:p>
          <a:p>
            <a:r>
              <a:rPr lang="en-US" dirty="0"/>
              <a:t>We can’t wait till we take </a:t>
            </a:r>
            <a:r>
              <a:rPr lang="en-US" dirty="0" smtClean="0"/>
              <a:t>a</a:t>
            </a:r>
          </a:p>
          <a:p>
            <a:r>
              <a:rPr lang="en-US" dirty="0" smtClean="0"/>
              <a:t>bow</a:t>
            </a:r>
            <a:r>
              <a:rPr lang="en-US" dirty="0"/>
              <a:t>, but first:</a:t>
            </a:r>
          </a:p>
        </p:txBody>
      </p:sp>
      <p:pic>
        <p:nvPicPr>
          <p:cNvPr id="5" name="Picture 4" descr="29-4 T And Now BearRGB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4663141" y="2933263"/>
            <a:ext cx="3780117" cy="3243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2635634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6263-F929-174E-BE4E-7207D5F10679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ctr"/>
            <a:r>
              <a:rPr lang="en-US" sz="2000" i="1" dirty="0"/>
              <a:t>all shout:</a:t>
            </a:r>
          </a:p>
          <a:p>
            <a:pPr algn="ctr"/>
            <a:r>
              <a:rPr lang="en-US" dirty="0"/>
              <a:t>And now!</a:t>
            </a:r>
          </a:p>
        </p:txBody>
      </p:sp>
      <p:pic>
        <p:nvPicPr>
          <p:cNvPr id="5" name="Picture 4" descr="29-4 T And Now MicRGB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8106" y="2899103"/>
            <a:ext cx="3604004" cy="3056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5447157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</TotalTime>
  <Words>134</Words>
  <Application>Microsoft Macintosh PowerPoint</Application>
  <PresentationFormat>On-screen Show (4:3)</PresentationFormat>
  <Paragraphs>36</Paragraphs>
  <Slides>9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Daniel Thieman</cp:lastModifiedBy>
  <cp:revision>12</cp:revision>
  <dcterms:created xsi:type="dcterms:W3CDTF">2018-12-18T19:58:59Z</dcterms:created>
  <dcterms:modified xsi:type="dcterms:W3CDTF">2018-12-18T20:36:46Z</dcterms:modified>
</cp:coreProperties>
</file>