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 autoAdjust="0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219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7D6E1-0AE9-954F-8502-BA3C4B78549E}" type="datetimeFigureOut">
              <a:rPr lang="en-US" smtClean="0"/>
              <a:pPr/>
              <a:t>8/2/21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47C6A-5423-2A4B-8589-3F069F664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383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4C5A6-009B-4B47-B306-A80AB9222890}" type="datetimeFigureOut">
              <a:rPr lang="en-US" smtClean="0"/>
              <a:pPr/>
              <a:t>8/2/21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9C25D-DE8C-5C47-9947-1E97C9C6D4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536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16257-0888-B54D-8C51-BD6AE73CD57A}" type="datetime1">
              <a:rPr lang="en-US" smtClean="0"/>
              <a:pPr/>
              <a:t>8/2/21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 userDrawn="1"/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2021 Plank Road Publishing, Inc. • All Rights Reserved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6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7AEC6-10AA-414D-96FF-22033FFF897A}" type="datetime1">
              <a:rPr lang="en-US" smtClean="0"/>
              <a:pPr/>
              <a:t>8/2/21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444028"/>
            <a:ext cx="8229600" cy="57329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3"/>
          <p:cNvSpPr txBox="1">
            <a:spLocks/>
          </p:cNvSpPr>
          <p:nvPr userDrawn="1"/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2021 Plank Road Publishing, Inc. • All Rights Reserved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7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/>
              </a:defRPr>
            </a:lvl1pPr>
          </a:lstStyle>
          <a:p>
            <a:fld id="{050792A5-ED52-D544-A005-A8473AC366A7}" type="datetime1">
              <a:rPr lang="en-US" smtClean="0"/>
              <a:pPr/>
              <a:t>8/2/21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Verdana"/>
              </a:defRPr>
            </a:lvl1pPr>
          </a:lstStyle>
          <a:p>
            <a:fld id="{96846263-F929-174E-BE4E-7207D5F106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7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50000"/>
        </a:lnSpc>
        <a:spcBef>
          <a:spcPct val="20000"/>
        </a:spcBef>
        <a:buFont typeface="Arial"/>
        <a:buNone/>
        <a:defRPr sz="4000" kern="1200" baseline="0">
          <a:solidFill>
            <a:schemeClr val="tx1"/>
          </a:solidFill>
          <a:latin typeface="Verdan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855DAF-4751-B344-9BC3-09AE48BDB9E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58" y="2680604"/>
            <a:ext cx="8584767" cy="154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51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Together again.</a:t>
            </a:r>
          </a:p>
          <a:p>
            <a:r>
              <a:rPr lang="en-US" dirty="0"/>
              <a:t>Glad to be here.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5FBF97-78C4-CB4D-8766-0C4E13588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178" y="3040103"/>
            <a:ext cx="2520044" cy="301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961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81F09E-3442-0F4C-BC36-5E324597F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011" y="3200400"/>
            <a:ext cx="4464846" cy="297656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"/>
            <a:ext cx="8229600" cy="6176964"/>
          </a:xfrm>
        </p:spPr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We’re together again!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606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36525"/>
            <a:ext cx="8229600" cy="6040439"/>
          </a:xfrm>
        </p:spPr>
        <p:txBody>
          <a:bodyPr/>
          <a:lstStyle/>
          <a:p>
            <a:r>
              <a:rPr lang="en-US" dirty="0"/>
              <a:t>We’re so happy, delighted,</a:t>
            </a:r>
          </a:p>
          <a:p>
            <a:r>
              <a:rPr lang="en-US" dirty="0"/>
              <a:t>ecstatic, and jazzed!</a:t>
            </a:r>
          </a:p>
          <a:p>
            <a:r>
              <a:rPr lang="en-US" dirty="0"/>
              <a:t>We’re </a:t>
            </a:r>
            <a:r>
              <a:rPr lang="en-US" sz="2000" i="1" dirty="0"/>
              <a:t>(divisi, optional):  </a:t>
            </a:r>
            <a:r>
              <a:rPr lang="en-US" dirty="0"/>
              <a:t>here!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051FCA-9B02-294F-AB12-81230E7DA49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282" y="3204628"/>
            <a:ext cx="2564946" cy="306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547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417836-379B-1640-B4A0-8BE2A58A94E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5676" y="1338946"/>
            <a:ext cx="4392502" cy="500391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29342" y="136525"/>
            <a:ext cx="7957457" cy="6040439"/>
          </a:xfrm>
        </p:spPr>
        <p:txBody>
          <a:bodyPr/>
          <a:lstStyle/>
          <a:p>
            <a:r>
              <a:rPr lang="en-US" dirty="0"/>
              <a:t>Together again!</a:t>
            </a:r>
          </a:p>
          <a:p>
            <a:r>
              <a:rPr lang="en-US" sz="2000" i="1" dirty="0"/>
              <a:t>whisper/shout:</a:t>
            </a:r>
          </a:p>
          <a:p>
            <a:r>
              <a:rPr lang="en-US" dirty="0"/>
              <a:t>Yeah!</a:t>
            </a:r>
          </a:p>
        </p:txBody>
      </p:sp>
    </p:spTree>
    <p:extLst>
      <p:ext uri="{BB962C8B-B14F-4D97-AF65-F5344CB8AC3E}">
        <p14:creationId xmlns:p14="http://schemas.microsoft.com/office/powerpoint/2010/main" val="75660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Together again.</a:t>
            </a:r>
          </a:p>
          <a:p>
            <a:r>
              <a:rPr lang="en-US" dirty="0"/>
              <a:t>Glad to be here.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B88369-FFAD-8549-9FD2-ABF507A5036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559629"/>
            <a:ext cx="3955155" cy="24399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04800"/>
            <a:ext cx="8229600" cy="5872164"/>
          </a:xfrm>
        </p:spPr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We’re together again!</a:t>
            </a:r>
          </a:p>
          <a:p>
            <a:r>
              <a:rPr lang="en-US" dirty="0"/>
              <a:t>Yeah!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292F7C-47A0-0A49-80CB-0F5880ACD36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316" y="3733800"/>
            <a:ext cx="3528748" cy="234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68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Together again.</a:t>
            </a:r>
          </a:p>
          <a:p>
            <a:r>
              <a:rPr lang="en-US" dirty="0"/>
              <a:t>Glad to be here.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C86F8B-EAD7-AD44-AA27-46B284E9D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178" y="3040103"/>
            <a:ext cx="2520044" cy="301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34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330BD6-1D4F-4E49-A9E4-0CB9A7A32F0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7254" y="3608386"/>
            <a:ext cx="4121946" cy="274796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04800" y="136525"/>
            <a:ext cx="8382000" cy="6040439"/>
          </a:xfrm>
        </p:spPr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We’re together again!</a:t>
            </a:r>
          </a:p>
          <a:p>
            <a:r>
              <a:rPr lang="en-US" dirty="0"/>
              <a:t>Like we used to be.</a:t>
            </a:r>
          </a:p>
        </p:txBody>
      </p:sp>
    </p:spTree>
    <p:extLst>
      <p:ext uri="{BB962C8B-B14F-4D97-AF65-F5344CB8AC3E}">
        <p14:creationId xmlns:p14="http://schemas.microsoft.com/office/powerpoint/2010/main" val="2260611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36525"/>
            <a:ext cx="8229600" cy="6040439"/>
          </a:xfrm>
        </p:spPr>
        <p:txBody>
          <a:bodyPr/>
          <a:lstStyle/>
          <a:p>
            <a:pPr algn="ctr"/>
            <a:r>
              <a:rPr lang="en-US" dirty="0"/>
              <a:t>It’s been a long time,</a:t>
            </a:r>
          </a:p>
          <a:p>
            <a:pPr algn="ctr"/>
            <a:r>
              <a:rPr lang="en-US" dirty="0"/>
              <a:t>since we’ve been gone time.</a:t>
            </a:r>
          </a:p>
          <a:p>
            <a:pPr algn="ctr"/>
            <a:r>
              <a:rPr lang="en-US" dirty="0"/>
              <a:t>But now it’s go time.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755DCD-B156-F849-AB06-9B2571BC8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486" y="3521075"/>
            <a:ext cx="3581400" cy="283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44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6E3871-A344-2541-9D6A-5CE76A3C0FD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019" y="2826837"/>
            <a:ext cx="3126921" cy="356217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"/>
            <a:ext cx="8229600" cy="6176964"/>
          </a:xfrm>
        </p:spPr>
        <p:txBody>
          <a:bodyPr/>
          <a:lstStyle/>
          <a:p>
            <a:pPr algn="ctr"/>
            <a:r>
              <a:rPr lang="en-US" dirty="0"/>
              <a:t>Back here with the ones we know time.</a:t>
            </a:r>
          </a:p>
          <a:p>
            <a:pPr algn="ctr"/>
            <a:r>
              <a:rPr lang="en-US" dirty="0"/>
              <a:t>Together again!</a:t>
            </a:r>
          </a:p>
        </p:txBody>
      </p:sp>
    </p:spTree>
    <p:extLst>
      <p:ext uri="{BB962C8B-B14F-4D97-AF65-F5344CB8AC3E}">
        <p14:creationId xmlns:p14="http://schemas.microsoft.com/office/powerpoint/2010/main" val="1325159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Together again.</a:t>
            </a:r>
          </a:p>
          <a:p>
            <a:r>
              <a:rPr lang="en-US" dirty="0"/>
              <a:t>Glad to be here.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730E4-7949-1143-B1F6-A4B9ABF8B8E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559629"/>
            <a:ext cx="3955155" cy="243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52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48343"/>
            <a:ext cx="8229600" cy="5828621"/>
          </a:xfrm>
        </p:spPr>
        <p:txBody>
          <a:bodyPr/>
          <a:lstStyle/>
          <a:p>
            <a:r>
              <a:rPr lang="en-US" dirty="0"/>
              <a:t>Together again.</a:t>
            </a:r>
          </a:p>
          <a:p>
            <a:r>
              <a:rPr lang="en-US" dirty="0"/>
              <a:t>So good to see you.</a:t>
            </a:r>
          </a:p>
          <a:p>
            <a:r>
              <a:rPr lang="en-US" dirty="0"/>
              <a:t>We’re together again!</a:t>
            </a:r>
          </a:p>
          <a:p>
            <a:r>
              <a:rPr lang="en-US" dirty="0"/>
              <a:t>Yeah!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64CEDE-7A87-254F-ADD9-83F958FC478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316" y="3733800"/>
            <a:ext cx="3528748" cy="234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6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201</Words>
  <Application>Microsoft Macintosh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Dan Thieman</cp:lastModifiedBy>
  <cp:revision>36</cp:revision>
  <dcterms:created xsi:type="dcterms:W3CDTF">2017-12-11T21:21:23Z</dcterms:created>
  <dcterms:modified xsi:type="dcterms:W3CDTF">2021-08-02T20:20:30Z</dcterms:modified>
</cp:coreProperties>
</file>